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7"/>
    <p:restoredTop sz="94648"/>
  </p:normalViewPr>
  <p:slideViewPr>
    <p:cSldViewPr snapToGrid="0">
      <p:cViewPr varScale="1">
        <p:scale>
          <a:sx n="74" d="100"/>
          <a:sy n="74" d="100"/>
        </p:scale>
        <p:origin x="112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1103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424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事業名</a:t>
            </a:r>
            <a:r>
              <a:rPr lang="ja-JP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：</a:t>
            </a:r>
            <a:r>
              <a:rPr lang="ja-JP" sz="19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○○○○</a:t>
            </a:r>
            <a:r>
              <a:rPr lang="ja-JP" altLang="ja-JP" sz="19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○○○○○○○○○○○○○○○○○○</a:t>
            </a:r>
            <a:r>
              <a:rPr lang="ja-JP" altLang="en-US" sz="19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〇〇〇（２５文字以内）</a:t>
            </a:r>
            <a:r>
              <a:rPr lang="ja-JP" altLang="ja-JP" sz="1900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 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3" y="921305"/>
            <a:ext cx="5175788" cy="270069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/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事業全体がイメージできる</a:t>
            </a:r>
            <a:r>
              <a:rPr lang="ja-JP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イメージ図、写真を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添付すること。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必要に応じ、</a:t>
            </a:r>
            <a:r>
              <a:rPr lang="ja-JP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計画対象地域のマップ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等も利用すること。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6;p1"/>
          <p:cNvSpPr/>
          <p:nvPr/>
        </p:nvSpPr>
        <p:spPr>
          <a:xfrm>
            <a:off x="4615071" y="3703427"/>
            <a:ext cx="5165927" cy="221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altLang="en-US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事業の独創性</a:t>
            </a:r>
            <a:endParaRPr lang="ja-JP" altLang="en-US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9" name="Google Shape;97;p1"/>
          <p:cNvSpPr txBox="1"/>
          <p:nvPr/>
        </p:nvSpPr>
        <p:spPr>
          <a:xfrm>
            <a:off x="4617720" y="3939541"/>
            <a:ext cx="5166360" cy="110507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事業の独創性（山口ならではの特別な体験ができるポイント）について簡潔に記載すること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0" y="521693"/>
            <a:ext cx="9910806" cy="51157"/>
            <a:chOff x="-3175" y="535980"/>
            <a:chExt cx="9910806" cy="51157"/>
          </a:xfrm>
        </p:grpSpPr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chemeClr val="accent6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様式１－２号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5" name="Google Shape;104;p1"/>
          <p:cNvSpPr/>
          <p:nvPr/>
        </p:nvSpPr>
        <p:spPr>
          <a:xfrm>
            <a:off x="77534" y="690808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事業の内容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6" name="Google Shape;105;p1"/>
          <p:cNvSpPr txBox="1"/>
          <p:nvPr/>
        </p:nvSpPr>
        <p:spPr>
          <a:xfrm>
            <a:off x="77533" y="932170"/>
            <a:ext cx="4391411" cy="181990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事業内容について簡潔に記載すること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endParaRPr lang="ja-JP" alt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</p:txBody>
      </p:sp>
      <p:sp>
        <p:nvSpPr>
          <p:cNvPr id="1119" name="Google Shape;104;p1"/>
          <p:cNvSpPr/>
          <p:nvPr/>
        </p:nvSpPr>
        <p:spPr>
          <a:xfrm>
            <a:off x="87058" y="2805155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計画の基本情報</a:t>
            </a:r>
            <a:endParaRPr sz="1200" b="1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2" name="Google Shape;97;p1"/>
          <p:cNvSpPr txBox="1"/>
          <p:nvPr/>
        </p:nvSpPr>
        <p:spPr>
          <a:xfrm>
            <a:off x="4625335" y="5383659"/>
            <a:ext cx="5145389" cy="13972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観光消費拡大につながる具体的取組や、地域全体への経済波及効果について、直接的な効果と間接的効果に分けて簡潔に記載すること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・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3" name="Google Shape;104;p1"/>
          <p:cNvSpPr/>
          <p:nvPr/>
        </p:nvSpPr>
        <p:spPr>
          <a:xfrm>
            <a:off x="77532" y="5288606"/>
            <a:ext cx="4391411" cy="2857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購入・整備内容一覧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78642"/>
              </p:ext>
            </p:extLst>
          </p:nvPr>
        </p:nvGraphicFramePr>
        <p:xfrm>
          <a:off x="81300" y="5589142"/>
          <a:ext cx="4378118" cy="1192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2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1" i="0" u="none" strike="noStrike" cap="none" dirty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※</a:t>
                      </a:r>
                      <a:r>
                        <a:rPr lang="ja-JP" altLang="en-US" sz="1050" b="1" i="0" u="none" strike="noStrike" cap="none" dirty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購入・整備内容を箇条書きで簡潔に記載すること。（補助金申請額ベースで記入）</a:t>
                      </a:r>
                      <a:endParaRPr lang="en-US" altLang="ja-JP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  <a:p>
                      <a:r>
                        <a:rPr lang="ja-JP" altLang="en-US" sz="1050" b="1" i="0" u="none" strike="noStrike" cap="none" dirty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・〇〇工事費　（補助申請額：〇〇円）</a:t>
                      </a:r>
                      <a:endParaRPr lang="en-US" altLang="ja-JP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  <a:p>
                      <a:r>
                        <a:rPr lang="ja-JP" altLang="en-US" sz="1050" b="1" i="0" u="none" strike="noStrike" cap="none" dirty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・〇〇設計費　（補助申請額：〇〇円）</a:t>
                      </a:r>
                      <a:endParaRPr lang="en-US" altLang="ja-JP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  <a:p>
                      <a:r>
                        <a:rPr lang="ja-JP" altLang="en-US" sz="1050" b="1" i="0" u="none" strike="noStrike" cap="none" dirty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5" name="テキスト ボックス 96"/>
          <p:cNvSpPr txBox="1"/>
          <p:nvPr/>
        </p:nvSpPr>
        <p:spPr>
          <a:xfrm>
            <a:off x="7107962" y="293094"/>
            <a:ext cx="2902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山口ならではの特別な体験創出支援事業補助金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70130" y="-507831"/>
            <a:ext cx="878800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注１：公表される前提で作成してください。本資料は、作成者の許諾なく、市町への情報提供及び県及び観光連盟の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に利用させていただくことがあります。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注２：事業の概要が本事業概要説明書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事業イメージ欄以外でも適宜イメージ等を使用してかまいません。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をすべて削除の上、記載してください。フォントサイズは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graphicFrame>
        <p:nvGraphicFramePr>
          <p:cNvPr id="23" name="Google Shape;88;p1">
            <a:extLst>
              <a:ext uri="{FF2B5EF4-FFF2-40B4-BE49-F238E27FC236}">
                <a16:creationId xmlns:a16="http://schemas.microsoft.com/office/drawing/2014/main" id="{2A065D1F-B361-4DD6-B8DF-7021F13433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6237225"/>
              </p:ext>
            </p:extLst>
          </p:nvPr>
        </p:nvGraphicFramePr>
        <p:xfrm>
          <a:off x="89529" y="3058498"/>
          <a:ext cx="4390003" cy="2171049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46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1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u="none" strike="noStrike" cap="none" dirty="0">
                          <a:solidFill>
                            <a:schemeClr val="dk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  <a:cs typeface="Meiryo"/>
                          <a:sym typeface="Meiryo"/>
                        </a:rPr>
                        <a:t>実施場所（市町）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Meiryo"/>
                          <a:sym typeface="Meiryo"/>
                        </a:rPr>
                        <a:t>〇〇市〇〇</a:t>
                      </a:r>
                      <a:endParaRPr sz="1050" b="0" dirty="0">
                        <a:solidFill>
                          <a:srgbClr val="0070C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計画申請者</a:t>
                      </a:r>
                      <a:endParaRPr lang="en-US" altLang="ja-JP"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（企業名）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〇〇〇〇（△△△△）</a:t>
                      </a: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事業経費（税込）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〇〇〇</a:t>
                      </a:r>
                      <a:r>
                        <a:rPr lang="en-US" altLang="ja-JP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〇〇〇円</a:t>
                      </a:r>
                      <a:endParaRPr lang="en-US" altLang="ja-JP"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様式１の総工費と一致させること</a:t>
                      </a: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393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補助金交付申請額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〇〇〇</a:t>
                      </a:r>
                      <a:r>
                        <a:rPr lang="en-US" altLang="ja-JP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〇〇〇円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様式１の補助申請額と一致させること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47887"/>
                  </a:ext>
                </a:extLst>
              </a:tr>
              <a:tr h="5779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事業終期</a:t>
                      </a:r>
                      <a:endParaRPr lang="en-US" altLang="ja-JP"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900" b="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令和６年度事業に係る補助金交付決定日～</a:t>
                      </a:r>
                      <a:r>
                        <a:rPr lang="ja-JP" altLang="en-US" sz="1000" b="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</a:t>
                      </a:r>
                      <a:endParaRPr sz="10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b="0" dirty="0">
                          <a:solidFill>
                            <a:srgbClr val="0070C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令和　　年　月　日まで</a:t>
                      </a: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376744"/>
                  </a:ext>
                </a:extLst>
              </a:tr>
            </a:tbl>
          </a:graphicData>
        </a:graphic>
      </p:graphicFrame>
      <p:sp>
        <p:nvSpPr>
          <p:cNvPr id="21" name="Google Shape;104;p1">
            <a:extLst>
              <a:ext uri="{FF2B5EF4-FFF2-40B4-BE49-F238E27FC236}">
                <a16:creationId xmlns:a16="http://schemas.microsoft.com/office/drawing/2014/main" id="{237A5A16-2C9A-471B-87E9-456F9E176E3F}"/>
              </a:ext>
            </a:extLst>
          </p:cNvPr>
          <p:cNvSpPr/>
          <p:nvPr/>
        </p:nvSpPr>
        <p:spPr>
          <a:xfrm>
            <a:off x="4608438" y="690808"/>
            <a:ext cx="5172560" cy="2441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事業イメージ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2" name="Google Shape;96;p1">
            <a:extLst>
              <a:ext uri="{FF2B5EF4-FFF2-40B4-BE49-F238E27FC236}">
                <a16:creationId xmlns:a16="http://schemas.microsoft.com/office/drawing/2014/main" id="{00FCD894-E1B2-4B51-B932-CF026A130234}"/>
              </a:ext>
            </a:extLst>
          </p:cNvPr>
          <p:cNvSpPr/>
          <p:nvPr/>
        </p:nvSpPr>
        <p:spPr>
          <a:xfrm>
            <a:off x="4615071" y="5152083"/>
            <a:ext cx="5165927" cy="221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altLang="en-US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事業実施地域に波及する経済効果</a:t>
            </a:r>
            <a:endParaRPr lang="ja-JP" altLang="en-US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事業名</a:t>
            </a:r>
            <a:r>
              <a:rPr lang="ja-JP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：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3" y="921306"/>
            <a:ext cx="5175788" cy="270069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6;p1"/>
          <p:cNvSpPr/>
          <p:nvPr/>
        </p:nvSpPr>
        <p:spPr>
          <a:xfrm>
            <a:off x="4615071" y="3703427"/>
            <a:ext cx="5165927" cy="221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altLang="en-US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事業の独創性</a:t>
            </a:r>
            <a:endParaRPr lang="ja-JP" altLang="en-US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9" name="Google Shape;97;p1"/>
          <p:cNvSpPr txBox="1"/>
          <p:nvPr/>
        </p:nvSpPr>
        <p:spPr>
          <a:xfrm>
            <a:off x="4617720" y="3939541"/>
            <a:ext cx="5166360" cy="110507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0" y="521693"/>
            <a:ext cx="9910806" cy="51157"/>
            <a:chOff x="-3175" y="535980"/>
            <a:chExt cx="9910806" cy="51157"/>
          </a:xfrm>
        </p:grpSpPr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chemeClr val="accent6">
                  <a:lumMod val="75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20"/>
            <a:ext cx="153649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r"/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様式１－２号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5" name="Google Shape;104;p1"/>
          <p:cNvSpPr/>
          <p:nvPr/>
        </p:nvSpPr>
        <p:spPr>
          <a:xfrm>
            <a:off x="77534" y="690808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事業の内容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6" name="Google Shape;105;p1"/>
          <p:cNvSpPr txBox="1"/>
          <p:nvPr/>
        </p:nvSpPr>
        <p:spPr>
          <a:xfrm>
            <a:off x="77533" y="932170"/>
            <a:ext cx="4391411" cy="181990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  <a:p>
            <a:endParaRPr lang="ja-JP" alt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</a:endParaRPr>
          </a:p>
        </p:txBody>
      </p:sp>
      <p:sp>
        <p:nvSpPr>
          <p:cNvPr id="1119" name="Google Shape;104;p1"/>
          <p:cNvSpPr/>
          <p:nvPr/>
        </p:nvSpPr>
        <p:spPr>
          <a:xfrm>
            <a:off x="87058" y="2805155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計画の基本情報</a:t>
            </a:r>
            <a:endParaRPr sz="1200" b="1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2" name="Google Shape;97;p1"/>
          <p:cNvSpPr txBox="1"/>
          <p:nvPr/>
        </p:nvSpPr>
        <p:spPr>
          <a:xfrm>
            <a:off x="4625335" y="5383659"/>
            <a:ext cx="5145389" cy="13972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3" name="Google Shape;104;p1"/>
          <p:cNvSpPr/>
          <p:nvPr/>
        </p:nvSpPr>
        <p:spPr>
          <a:xfrm>
            <a:off x="77532" y="5288606"/>
            <a:ext cx="4391411" cy="2857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購入・整備内容一覧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53863"/>
              </p:ext>
            </p:extLst>
          </p:nvPr>
        </p:nvGraphicFramePr>
        <p:xfrm>
          <a:off x="81300" y="5589142"/>
          <a:ext cx="4378118" cy="1192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2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5" name="テキスト ボックス 96"/>
          <p:cNvSpPr txBox="1"/>
          <p:nvPr/>
        </p:nvSpPr>
        <p:spPr>
          <a:xfrm>
            <a:off x="7107962" y="293094"/>
            <a:ext cx="2902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山口ならではの特別な体験創出支援事業補助金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70130" y="-507831"/>
            <a:ext cx="8788002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注１：公表される前提で作成してください。本資料は、作成者の許諾なく、市町への情報提供及び県及び観光連盟の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に利用させていただくことがあります。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注２：事業の概要が本事業概要説明書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事業イメージ欄以外でも適宜イメージ等を使用してかまわない。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をすべて削除の上、記載してください。フォントサイズは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graphicFrame>
        <p:nvGraphicFramePr>
          <p:cNvPr id="23" name="Google Shape;88;p1">
            <a:extLst>
              <a:ext uri="{FF2B5EF4-FFF2-40B4-BE49-F238E27FC236}">
                <a16:creationId xmlns:a16="http://schemas.microsoft.com/office/drawing/2014/main" id="{2A065D1F-B361-4DD6-B8DF-7021F13433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02332"/>
              </p:ext>
            </p:extLst>
          </p:nvPr>
        </p:nvGraphicFramePr>
        <p:xfrm>
          <a:off x="89529" y="3091490"/>
          <a:ext cx="4390003" cy="2171049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46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1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u="none" strike="noStrike" cap="none" dirty="0">
                          <a:solidFill>
                            <a:schemeClr val="dk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  <a:cs typeface="Meiryo"/>
                          <a:sym typeface="Meiryo"/>
                        </a:rPr>
                        <a:t>実施場所（市町）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dirty="0">
                        <a:solidFill>
                          <a:srgbClr val="0070C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計画申請者</a:t>
                      </a:r>
                      <a:endParaRPr lang="en-US" altLang="ja-JP"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（企業名）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事業経費（税込）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393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補助金交付申請額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47887"/>
                  </a:ext>
                </a:extLst>
              </a:tr>
              <a:tr h="5779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事業終期</a:t>
                      </a:r>
                      <a:endParaRPr lang="en-US" altLang="ja-JP"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900" b="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令和６年度事業に係る補助金交付決定日～</a:t>
                      </a:r>
                      <a:r>
                        <a:rPr lang="ja-JP" altLang="en-US" sz="1000" b="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</a:t>
                      </a:r>
                      <a:endParaRPr sz="10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dirty="0">
                        <a:solidFill>
                          <a:srgbClr val="0070C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376744"/>
                  </a:ext>
                </a:extLst>
              </a:tr>
            </a:tbl>
          </a:graphicData>
        </a:graphic>
      </p:graphicFrame>
      <p:sp>
        <p:nvSpPr>
          <p:cNvPr id="21" name="Google Shape;104;p1">
            <a:extLst>
              <a:ext uri="{FF2B5EF4-FFF2-40B4-BE49-F238E27FC236}">
                <a16:creationId xmlns:a16="http://schemas.microsoft.com/office/drawing/2014/main" id="{237A5A16-2C9A-471B-87E9-456F9E176E3F}"/>
              </a:ext>
            </a:extLst>
          </p:cNvPr>
          <p:cNvSpPr/>
          <p:nvPr/>
        </p:nvSpPr>
        <p:spPr>
          <a:xfrm>
            <a:off x="4608438" y="690808"/>
            <a:ext cx="5172560" cy="2441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事業イメージ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2" name="Google Shape;96;p1">
            <a:extLst>
              <a:ext uri="{FF2B5EF4-FFF2-40B4-BE49-F238E27FC236}">
                <a16:creationId xmlns:a16="http://schemas.microsoft.com/office/drawing/2014/main" id="{00FCD894-E1B2-4B51-B932-CF026A130234}"/>
              </a:ext>
            </a:extLst>
          </p:cNvPr>
          <p:cNvSpPr/>
          <p:nvPr/>
        </p:nvSpPr>
        <p:spPr>
          <a:xfrm>
            <a:off x="4615071" y="5152083"/>
            <a:ext cx="5165927" cy="221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altLang="en-US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事業実施地域に波及する経済効果</a:t>
            </a:r>
            <a:endParaRPr lang="ja-JP" altLang="en-US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56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1388</TotalTime>
  <Words>599</Words>
  <Application>Microsoft Office PowerPoint</Application>
  <PresentationFormat>A4 210 x 297 mm</PresentationFormat>
  <Paragraphs>140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Yu Gothic UI</vt:lpstr>
      <vt:lpstr>Yu Gothic UI Semilight</vt:lpstr>
      <vt:lpstr>Meiryo</vt:lpstr>
      <vt:lpstr>游ゴシック</vt:lpstr>
      <vt:lpstr>Arial</vt:lpstr>
      <vt:lpstr>Office テーマ</vt:lpstr>
      <vt:lpstr>事業名：○○○○○○○○○○○○○○○○○○○○○○〇〇〇（２５文字以内） 　</vt:lpstr>
      <vt:lpstr>事業名：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片山　泰彰</cp:lastModifiedBy>
  <cp:revision>65</cp:revision>
  <cp:lastPrinted>2024-02-07T07:11:30Z</cp:lastPrinted>
  <dcterms:created xsi:type="dcterms:W3CDTF">2007-11-06T12:19:33Z</dcterms:created>
  <dcterms:modified xsi:type="dcterms:W3CDTF">2024-04-09T07:54:25Z</dcterms:modified>
</cp:coreProperties>
</file>