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2"/>
  </p:sldIdLst>
  <p:sldSz cx="7556500" cy="10693400"/>
  <p:notesSz cx="7556500" cy="10693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/>
    <p:restoredTop sz="94674"/>
  </p:normalViewPr>
  <p:slideViewPr>
    <p:cSldViewPr>
      <p:cViewPr varScale="1">
        <p:scale>
          <a:sx n="79" d="100"/>
          <a:sy n="79" d="100"/>
        </p:scale>
        <p:origin x="3824" y="2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560005" cy="10692003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48001" y="1974129"/>
            <a:ext cx="2157983" cy="99538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48989" y="436554"/>
            <a:ext cx="6463501" cy="157538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91449" y="2138324"/>
            <a:ext cx="4425686" cy="663586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464952" y="8273453"/>
            <a:ext cx="4608568" cy="378815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863796" y="10011027"/>
            <a:ext cx="1888889" cy="222068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788301" y="9333903"/>
            <a:ext cx="5987999" cy="151523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989FA90-1BDF-47A2-6E6E-51928202245B}"/>
              </a:ext>
            </a:extLst>
          </p:cNvPr>
          <p:cNvSpPr txBox="1"/>
          <p:nvPr/>
        </p:nvSpPr>
        <p:spPr>
          <a:xfrm>
            <a:off x="882651" y="8699218"/>
            <a:ext cx="57912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8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メニュー名</a:t>
            </a:r>
            <a:endParaRPr kumimoji="1" lang="en-US" altLang="ja-JP" sz="3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77D7936-8248-A1A3-F007-CF789C9650BE}"/>
              </a:ext>
            </a:extLst>
          </p:cNvPr>
          <p:cNvSpPr txBox="1"/>
          <p:nvPr/>
        </p:nvSpPr>
        <p:spPr>
          <a:xfrm>
            <a:off x="4921250" y="9393676"/>
            <a:ext cx="175260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8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値段</a:t>
            </a:r>
            <a:endParaRPr kumimoji="1" lang="en-US" altLang="ja-JP" sz="38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88F4A77-00A2-3A9D-3C4C-E6B3D2780CDA}"/>
              </a:ext>
            </a:extLst>
          </p:cNvPr>
          <p:cNvSpPr txBox="1"/>
          <p:nvPr/>
        </p:nvSpPr>
        <p:spPr>
          <a:xfrm>
            <a:off x="780201" y="9541750"/>
            <a:ext cx="3836250" cy="2464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kumimoji="1" lang="ja-JP" altLang="en-US" sz="9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メニューの説明</a:t>
            </a:r>
            <a:endParaRPr kumimoji="1" lang="en-US" altLang="ja-JP" sz="9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</Words>
  <Application>Microsoft Macintosh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ゴシック</vt:lpstr>
      <vt:lpstr>Calibri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A4_4種</dc:title>
  <cp:lastModifiedBy>ヨシノブ キジマ</cp:lastModifiedBy>
  <cp:revision>3</cp:revision>
  <dcterms:created xsi:type="dcterms:W3CDTF">2025-04-03T01:00:35Z</dcterms:created>
  <dcterms:modified xsi:type="dcterms:W3CDTF">2025-04-03T02:12:34Z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2025-04-03T00:00:00Z</vt:filetime>
  </property>
  <property fmtid="{D5CDD505-2E9C-101B-9397-08002B2CF9AE}" pid="3" name="Creator">
    <vt:lpwstr>Adobe Illustrator 28.2 (Macintosh)</vt:lpwstr>
  </property>
  <property fmtid="{D5CDD505-2E9C-101B-9397-08002B2CF9AE}" pid="4" name="LastSaved">
    <vt:filetime>2025-04-03T00:00:00Z</vt:filetime>
  </property>
  <property fmtid="{D5CDD505-2E9C-101B-9397-08002B2CF9AE}" pid="5" name="Producer">
    <vt:lpwstr>Adobe PDF library 17.00</vt:lpwstr>
  </property>
</Properties>
</file>