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</p:sldIdLst>
  <p:sldSz cx="7556500" cy="10693400"/>
  <p:notesSz cx="75565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097"/>
    <p:restoredTop sz="94674"/>
  </p:normalViewPr>
  <p:slideViewPr>
    <p:cSldViewPr>
      <p:cViewPr varScale="1">
        <p:scale>
          <a:sx n="79" d="100"/>
          <a:sy n="79" d="100"/>
        </p:scale>
        <p:origin x="3824" y="22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4/3/25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png"/><Relationship Id="rId3" Type="http://schemas.openxmlformats.org/officeDocument/2006/relationships/image" Target="../media/image2.png"/><Relationship Id="rId7" Type="http://schemas.openxmlformats.org/officeDocument/2006/relationships/image" Target="../media/image6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560005" cy="10692003"/>
          </a:xfrm>
          <a:prstGeom prst="rect">
            <a:avLst/>
          </a:prstGeom>
        </p:spPr>
      </p:pic>
      <p:pic>
        <p:nvPicPr>
          <p:cNvPr id="3" name="object 3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4863796" y="10011027"/>
            <a:ext cx="1888889" cy="222068"/>
          </a:xfrm>
          <a:prstGeom prst="rect">
            <a:avLst/>
          </a:prstGeom>
        </p:spPr>
      </p:pic>
      <p:pic>
        <p:nvPicPr>
          <p:cNvPr id="4" name="object 4"/>
          <p:cNvPicPr/>
          <p:nvPr/>
        </p:nvPicPr>
        <p:blipFill>
          <a:blip r:embed="rId4" cstate="print"/>
          <a:stretch>
            <a:fillRect/>
          </a:stretch>
        </p:blipFill>
        <p:spPr>
          <a:xfrm>
            <a:off x="788301" y="9333903"/>
            <a:ext cx="5987999" cy="151523"/>
          </a:xfrm>
          <a:prstGeom prst="rect">
            <a:avLst/>
          </a:prstGeom>
        </p:spPr>
      </p:pic>
      <p:pic>
        <p:nvPicPr>
          <p:cNvPr id="6" name="object 6"/>
          <p:cNvPicPr/>
          <p:nvPr/>
        </p:nvPicPr>
        <p:blipFill>
          <a:blip r:embed="rId5" cstate="print"/>
          <a:stretch>
            <a:fillRect/>
          </a:stretch>
        </p:blipFill>
        <p:spPr>
          <a:xfrm>
            <a:off x="4832232" y="1959800"/>
            <a:ext cx="2163207" cy="1000607"/>
          </a:xfrm>
          <a:prstGeom prst="rect">
            <a:avLst/>
          </a:prstGeom>
        </p:spPr>
      </p:pic>
      <p:pic>
        <p:nvPicPr>
          <p:cNvPr id="7" name="object 7"/>
          <p:cNvPicPr/>
          <p:nvPr/>
        </p:nvPicPr>
        <p:blipFill>
          <a:blip r:embed="rId6" cstate="print"/>
          <a:stretch>
            <a:fillRect/>
          </a:stretch>
        </p:blipFill>
        <p:spPr>
          <a:xfrm>
            <a:off x="651253" y="436244"/>
            <a:ext cx="6259721" cy="1528354"/>
          </a:xfrm>
          <a:prstGeom prst="rect">
            <a:avLst/>
          </a:prstGeom>
        </p:spPr>
      </p:pic>
      <p:pic>
        <p:nvPicPr>
          <p:cNvPr id="8" name="object 8"/>
          <p:cNvPicPr/>
          <p:nvPr/>
        </p:nvPicPr>
        <p:blipFill>
          <a:blip r:embed="rId7" cstate="print"/>
          <a:stretch>
            <a:fillRect/>
          </a:stretch>
        </p:blipFill>
        <p:spPr>
          <a:xfrm>
            <a:off x="585024" y="2136674"/>
            <a:ext cx="4229753" cy="697556"/>
          </a:xfrm>
          <a:prstGeom prst="rect">
            <a:avLst/>
          </a:prstGeom>
        </p:spPr>
      </p:pic>
      <p:pic>
        <p:nvPicPr>
          <p:cNvPr id="9" name="object 9"/>
          <p:cNvPicPr/>
          <p:nvPr/>
        </p:nvPicPr>
        <p:blipFill>
          <a:blip r:embed="rId8" cstate="print"/>
          <a:stretch>
            <a:fillRect/>
          </a:stretch>
        </p:blipFill>
        <p:spPr>
          <a:xfrm>
            <a:off x="1664797" y="8270600"/>
            <a:ext cx="4180114" cy="370985"/>
          </a:xfrm>
          <a:prstGeom prst="rect">
            <a:avLst/>
          </a:prstGeom>
        </p:spPr>
      </p:pic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38A2621-565F-989E-24FE-C42DA1B1FF62}"/>
              </a:ext>
            </a:extLst>
          </p:cNvPr>
          <p:cNvSpPr txBox="1"/>
          <p:nvPr/>
        </p:nvSpPr>
        <p:spPr>
          <a:xfrm>
            <a:off x="882651" y="8699218"/>
            <a:ext cx="5791200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80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メニュー名</a:t>
            </a:r>
            <a:endParaRPr kumimoji="1" lang="en-US" altLang="ja-JP" sz="3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A8DD3B2-4918-9FF2-2ACD-A62FB495ED7D}"/>
              </a:ext>
            </a:extLst>
          </p:cNvPr>
          <p:cNvSpPr txBox="1"/>
          <p:nvPr/>
        </p:nvSpPr>
        <p:spPr>
          <a:xfrm>
            <a:off x="4921250" y="9393676"/>
            <a:ext cx="1752601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80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値段</a:t>
            </a:r>
            <a:endParaRPr kumimoji="1" lang="en-US" altLang="ja-JP" sz="3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21A4C1B-2C98-BC65-B24B-F08134BC0A45}"/>
              </a:ext>
            </a:extLst>
          </p:cNvPr>
          <p:cNvSpPr txBox="1"/>
          <p:nvPr/>
        </p:nvSpPr>
        <p:spPr>
          <a:xfrm>
            <a:off x="780201" y="9541750"/>
            <a:ext cx="3836250" cy="246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400"/>
              </a:lnSpc>
            </a:pPr>
            <a:r>
              <a:rPr kumimoji="1" lang="ja-JP" altLang="en-US" sz="90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メニューの説明</a:t>
            </a:r>
            <a:endParaRPr kumimoji="1" lang="en-US" altLang="ja-JP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</Words>
  <Application>Microsoft Macintosh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ＭＳ ゴシック</vt:lpstr>
      <vt:lpstr>Calibri</vt:lpstr>
      <vt:lpstr>Office Theme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A4_4種</dc:title>
  <cp:lastModifiedBy>ヨシノブ キジマ</cp:lastModifiedBy>
  <cp:revision>3</cp:revision>
  <dcterms:created xsi:type="dcterms:W3CDTF">2025-04-03T01:00:35Z</dcterms:created>
  <dcterms:modified xsi:type="dcterms:W3CDTF">2025-04-03T02:12:33Z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2025-04-03T00:00:00Z</vt:filetime>
  </property>
  <property fmtid="{D5CDD505-2E9C-101B-9397-08002B2CF9AE}" pid="3" name="Creator">
    <vt:lpwstr>Adobe Illustrator 28.2 (Macintosh)</vt:lpwstr>
  </property>
  <property fmtid="{D5CDD505-2E9C-101B-9397-08002B2CF9AE}" pid="4" name="LastSaved">
    <vt:filetime>2025-04-03T00:00:00Z</vt:filetime>
  </property>
  <property fmtid="{D5CDD505-2E9C-101B-9397-08002B2CF9AE}" pid="5" name="Producer">
    <vt:lpwstr>Adobe PDF library 17.00</vt:lpwstr>
  </property>
</Properties>
</file>