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79" d="100"/>
          <a:sy n="79" d="100"/>
        </p:scale>
        <p:origin x="382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60005" cy="1069200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41949" y="2020879"/>
            <a:ext cx="2071769" cy="9117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02084" y="437937"/>
            <a:ext cx="6160443" cy="154141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26126" y="2099981"/>
            <a:ext cx="4140925" cy="77593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87810" y="8314944"/>
            <a:ext cx="4185330" cy="3134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63796" y="10011027"/>
            <a:ext cx="1888889" cy="22206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8301" y="9333903"/>
            <a:ext cx="5987999" cy="15152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3FC836-5E2A-4C05-7AF2-6E68CFAD69F9}"/>
              </a:ext>
            </a:extLst>
          </p:cNvPr>
          <p:cNvSpPr txBox="1"/>
          <p:nvPr/>
        </p:nvSpPr>
        <p:spPr>
          <a:xfrm>
            <a:off x="882651" y="8699218"/>
            <a:ext cx="579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D25F77B-5B0D-4CE4-CD9B-9B19FF45130A}"/>
              </a:ext>
            </a:extLst>
          </p:cNvPr>
          <p:cNvSpPr txBox="1"/>
          <p:nvPr/>
        </p:nvSpPr>
        <p:spPr>
          <a:xfrm>
            <a:off x="4921250" y="9393676"/>
            <a:ext cx="17526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0DDD2A0-0C53-C577-E441-3C3DC9F271C7}"/>
              </a:ext>
            </a:extLst>
          </p:cNvPr>
          <p:cNvSpPr txBox="1"/>
          <p:nvPr/>
        </p:nvSpPr>
        <p:spPr>
          <a:xfrm>
            <a:off x="780201" y="9541750"/>
            <a:ext cx="3836250" cy="246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kumimoji="1"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A4_4種</dc:title>
  <cp:lastModifiedBy>ヨシノブ キジマ</cp:lastModifiedBy>
  <cp:revision>3</cp:revision>
  <dcterms:created xsi:type="dcterms:W3CDTF">2025-04-03T01:00:35Z</dcterms:created>
  <dcterms:modified xsi:type="dcterms:W3CDTF">2025-04-03T02:12:31Z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