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79" d="100"/>
          <a:sy n="79" d="100"/>
        </p:scale>
        <p:origin x="382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60005" cy="10692003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63796" y="10011027"/>
            <a:ext cx="1888889" cy="2220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88301" y="9333903"/>
            <a:ext cx="5987999" cy="15152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12376" y="1979180"/>
            <a:ext cx="2144912" cy="10267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99721" y="436188"/>
            <a:ext cx="6160437" cy="154664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84987" y="2087678"/>
            <a:ext cx="4206239" cy="822959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21271" y="8249222"/>
            <a:ext cx="4645150" cy="420615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0B25EFF-B515-1C72-790B-6716576BC2FE}"/>
              </a:ext>
            </a:extLst>
          </p:cNvPr>
          <p:cNvSpPr txBox="1"/>
          <p:nvPr/>
        </p:nvSpPr>
        <p:spPr>
          <a:xfrm>
            <a:off x="882651" y="8699218"/>
            <a:ext cx="579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6F95949-85AE-8354-3BA6-B46A0C62099D}"/>
              </a:ext>
            </a:extLst>
          </p:cNvPr>
          <p:cNvSpPr txBox="1"/>
          <p:nvPr/>
        </p:nvSpPr>
        <p:spPr>
          <a:xfrm>
            <a:off x="4921250" y="9393676"/>
            <a:ext cx="17526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E635573-041B-79CE-0AF5-4E2B72485396}"/>
              </a:ext>
            </a:extLst>
          </p:cNvPr>
          <p:cNvSpPr txBox="1"/>
          <p:nvPr/>
        </p:nvSpPr>
        <p:spPr>
          <a:xfrm>
            <a:off x="780201" y="9541750"/>
            <a:ext cx="3836250" cy="246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kumimoji="1"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A4_4種</dc:title>
  <cp:lastModifiedBy>ヨシノブ キジマ</cp:lastModifiedBy>
  <cp:revision>3</cp:revision>
  <dcterms:created xsi:type="dcterms:W3CDTF">2025-04-03T01:00:35Z</dcterms:created>
  <dcterms:modified xsi:type="dcterms:W3CDTF">2025-04-03T02:12:35Z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