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2"/>
  </p:sldIdLst>
  <p:sldSz cx="6121400" cy="13106400"/>
  <p:notesSz cx="6121400" cy="13106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97"/>
    <p:restoredTop sz="94674"/>
  </p:normalViewPr>
  <p:slideViewPr>
    <p:cSldViewPr>
      <p:cViewPr varScale="1">
        <p:scale>
          <a:sx n="65" d="100"/>
          <a:sy n="65" d="100"/>
        </p:scale>
        <p:origin x="4440" y="2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59105" y="4062984"/>
            <a:ext cx="5203190" cy="2752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918210" y="7339584"/>
            <a:ext cx="4284980" cy="3276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06070" y="3014472"/>
            <a:ext cx="2662809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152521" y="3014472"/>
            <a:ext cx="2662809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06070" y="524256"/>
            <a:ext cx="5509260" cy="20970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6070" y="3014472"/>
            <a:ext cx="5509260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081276" y="12188952"/>
            <a:ext cx="1958848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06070" y="12188952"/>
            <a:ext cx="1407922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407408" y="12188952"/>
            <a:ext cx="1407922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120003" cy="1310398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81071" y="3190019"/>
            <a:ext cx="2118795" cy="969263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5316" y="562328"/>
            <a:ext cx="5149378" cy="2583833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86630" y="3175012"/>
            <a:ext cx="3163823" cy="1055478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85114" y="4401096"/>
            <a:ext cx="4666043" cy="36575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350797" y="11675504"/>
            <a:ext cx="2338251" cy="276923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20315" y="10701002"/>
            <a:ext cx="5308745" cy="133241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FB1E298-C70E-8FEB-51B1-A0D287C4EFC3}"/>
              </a:ext>
            </a:extLst>
          </p:cNvPr>
          <p:cNvSpPr txBox="1"/>
          <p:nvPr/>
        </p:nvSpPr>
        <p:spPr>
          <a:xfrm>
            <a:off x="484683" y="10028970"/>
            <a:ext cx="51493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2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メニュー名</a:t>
            </a:r>
            <a:endParaRPr kumimoji="1" lang="en-US" altLang="ja-JP" sz="4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03855BE-3FDB-9553-0EAC-58A31EE10124}"/>
              </a:ext>
            </a:extLst>
          </p:cNvPr>
          <p:cNvSpPr txBox="1"/>
          <p:nvPr/>
        </p:nvSpPr>
        <p:spPr>
          <a:xfrm>
            <a:off x="3441700" y="11049000"/>
            <a:ext cx="21923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2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値段</a:t>
            </a:r>
            <a:endParaRPr kumimoji="1" lang="en-US" altLang="ja-JP" sz="4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B33BCB4-A0A5-6F6E-965E-02FD15824306}"/>
              </a:ext>
            </a:extLst>
          </p:cNvPr>
          <p:cNvSpPr txBox="1"/>
          <p:nvPr/>
        </p:nvSpPr>
        <p:spPr>
          <a:xfrm>
            <a:off x="484683" y="10906134"/>
            <a:ext cx="2576017" cy="291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kumimoji="1" lang="ja-JP" altLang="en-US" sz="12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メニューの説明</a:t>
            </a:r>
            <a:endParaRPr kumimoji="1"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</Words>
  <Application>Microsoft Macintosh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ゴシック</vt:lpstr>
      <vt:lpstr>Calibri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170×364mm_4種</dc:title>
  <cp:lastModifiedBy>ヨシノブ キジマ</cp:lastModifiedBy>
  <cp:revision>3</cp:revision>
  <dcterms:created xsi:type="dcterms:W3CDTF">2025-04-03T01:24:09Z</dcterms:created>
  <dcterms:modified xsi:type="dcterms:W3CDTF">2025-04-03T01:47:25Z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2025-04-03T00:00:00Z</vt:filetime>
  </property>
  <property fmtid="{D5CDD505-2E9C-101B-9397-08002B2CF9AE}" pid="3" name="Creator">
    <vt:lpwstr>Adobe Illustrator 28.2 (Macintosh)</vt:lpwstr>
  </property>
  <property fmtid="{D5CDD505-2E9C-101B-9397-08002B2CF9AE}" pid="4" name="LastSaved">
    <vt:filetime>2025-04-03T00:00:00Z</vt:filetime>
  </property>
  <property fmtid="{D5CDD505-2E9C-101B-9397-08002B2CF9AE}" pid="5" name="Producer">
    <vt:lpwstr>Adobe PDF library 17.00</vt:lpwstr>
  </property>
</Properties>
</file>