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6121400" cy="13106400"/>
  <p:notesSz cx="6121400" cy="13106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65" d="100"/>
          <a:sy n="65" d="100"/>
        </p:scale>
        <p:origin x="4440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9105" y="4062984"/>
            <a:ext cx="520319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18210" y="7339584"/>
            <a:ext cx="428498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06070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152521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6070" y="524256"/>
            <a:ext cx="5509260" cy="2097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6070" y="3014472"/>
            <a:ext cx="550926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081276" y="12188952"/>
            <a:ext cx="1958848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06070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407408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20003" cy="131039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0797" y="11675491"/>
            <a:ext cx="2338251" cy="27692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0319" y="10701020"/>
            <a:ext cx="5308739" cy="13322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49377" y="3178745"/>
            <a:ext cx="2144921" cy="97710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5489" y="562285"/>
            <a:ext cx="5149378" cy="25812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96831" y="3194453"/>
            <a:ext cx="3145528" cy="96403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32984" y="4399681"/>
            <a:ext cx="4195789" cy="35269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68693FC-CC7A-DE80-DFB6-00438F3D9A95}"/>
              </a:ext>
            </a:extLst>
          </p:cNvPr>
          <p:cNvSpPr txBox="1"/>
          <p:nvPr/>
        </p:nvSpPr>
        <p:spPr>
          <a:xfrm>
            <a:off x="484683" y="10028970"/>
            <a:ext cx="51493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C991BB7-814F-FC18-6BD1-4772632B56F9}"/>
              </a:ext>
            </a:extLst>
          </p:cNvPr>
          <p:cNvSpPr txBox="1"/>
          <p:nvPr/>
        </p:nvSpPr>
        <p:spPr>
          <a:xfrm>
            <a:off x="3441700" y="11049000"/>
            <a:ext cx="219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AF6CD7-484D-0462-E859-CE94C1A17ADF}"/>
              </a:ext>
            </a:extLst>
          </p:cNvPr>
          <p:cNvSpPr txBox="1"/>
          <p:nvPr/>
        </p:nvSpPr>
        <p:spPr>
          <a:xfrm>
            <a:off x="484683" y="10906134"/>
            <a:ext cx="2576017" cy="291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kumimoji="1"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170×364mm_4種</dc:title>
  <cp:lastModifiedBy>ヨシノブ キジマ</cp:lastModifiedBy>
  <cp:revision>3</cp:revision>
  <dcterms:created xsi:type="dcterms:W3CDTF">2025-04-03T01:24:09Z</dcterms:created>
  <dcterms:modified xsi:type="dcterms:W3CDTF">2025-04-03T01:47:23Z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