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2"/>
  </p:sldIdLst>
  <p:sldSz cx="6121400" cy="13106400"/>
  <p:notesSz cx="6121400" cy="13106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674"/>
  </p:normalViewPr>
  <p:slideViewPr>
    <p:cSldViewPr>
      <p:cViewPr varScale="1">
        <p:scale>
          <a:sx n="65" d="100"/>
          <a:sy n="65" d="100"/>
        </p:scale>
        <p:origin x="4440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59105" y="4062984"/>
            <a:ext cx="520319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18210" y="7339584"/>
            <a:ext cx="428498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06070" y="3014472"/>
            <a:ext cx="2662809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152521" y="3014472"/>
            <a:ext cx="2662809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6070" y="524256"/>
            <a:ext cx="5509260" cy="2097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6070" y="3014472"/>
            <a:ext cx="550926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081276" y="12188952"/>
            <a:ext cx="1958848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06070" y="12188952"/>
            <a:ext cx="1407922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407408" y="12188952"/>
            <a:ext cx="1407922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120003" cy="131039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50797" y="11675491"/>
            <a:ext cx="2338251" cy="27692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0319" y="10701020"/>
            <a:ext cx="5308739" cy="13322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84252" y="3184903"/>
            <a:ext cx="2079606" cy="97971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6295" y="560451"/>
            <a:ext cx="5149378" cy="2628244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31564" y="3187396"/>
            <a:ext cx="3108959" cy="982326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942702" y="4375582"/>
            <a:ext cx="4133081" cy="402331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CA94EC5-7BE0-4C71-86FC-072E1FE59348}"/>
              </a:ext>
            </a:extLst>
          </p:cNvPr>
          <p:cNvSpPr txBox="1"/>
          <p:nvPr/>
        </p:nvSpPr>
        <p:spPr>
          <a:xfrm>
            <a:off x="484683" y="10028970"/>
            <a:ext cx="51493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メニュー名</a:t>
            </a:r>
            <a:endParaRPr kumimoji="1" lang="en-US" altLang="ja-JP" sz="4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5EA3EEA-CB9A-0061-69B4-7717CF99D30A}"/>
              </a:ext>
            </a:extLst>
          </p:cNvPr>
          <p:cNvSpPr txBox="1"/>
          <p:nvPr/>
        </p:nvSpPr>
        <p:spPr>
          <a:xfrm>
            <a:off x="3441700" y="11049000"/>
            <a:ext cx="2192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値段</a:t>
            </a:r>
            <a:endParaRPr kumimoji="1" lang="en-US" altLang="ja-JP" sz="4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ECAB4B5-AF3D-B4C9-28E5-1865A6424A9B}"/>
              </a:ext>
            </a:extLst>
          </p:cNvPr>
          <p:cNvSpPr txBox="1"/>
          <p:nvPr/>
        </p:nvSpPr>
        <p:spPr>
          <a:xfrm>
            <a:off x="484683" y="10906134"/>
            <a:ext cx="2576017" cy="291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kumimoji="1" lang="ja-JP" altLang="en-US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メニューの説明</a:t>
            </a:r>
            <a:endParaRPr kumimoji="1"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170×364mm_4種</dc:title>
  <cp:lastModifiedBy>ヨシノブ キジマ</cp:lastModifiedBy>
  <cp:revision>3</cp:revision>
  <dcterms:created xsi:type="dcterms:W3CDTF">2025-04-03T01:24:09Z</dcterms:created>
  <dcterms:modified xsi:type="dcterms:W3CDTF">2025-04-03T01:47:22Z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2025-04-03T00:00:00Z</vt:filetime>
  </property>
  <property fmtid="{D5CDD505-2E9C-101B-9397-08002B2CF9AE}" pid="3" name="Creator">
    <vt:lpwstr>Adobe Illustrator 28.2 (Macintosh)</vt:lpwstr>
  </property>
  <property fmtid="{D5CDD505-2E9C-101B-9397-08002B2CF9AE}" pid="4" name="LastSaved">
    <vt:filetime>2025-04-03T00:00:00Z</vt:filetime>
  </property>
  <property fmtid="{D5CDD505-2E9C-101B-9397-08002B2CF9AE}" pid="5" name="Producer">
    <vt:lpwstr>Adobe PDF library 17.00</vt:lpwstr>
  </property>
</Properties>
</file>