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6121400" cy="13106400"/>
  <p:notesSz cx="6121400" cy="131064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61"/>
    <p:restoredTop sz="94708"/>
  </p:normalViewPr>
  <p:slideViewPr>
    <p:cSldViewPr>
      <p:cViewPr varScale="1">
        <p:scale>
          <a:sx n="112" d="100"/>
          <a:sy n="112" d="100"/>
        </p:scale>
        <p:origin x="6856" y="2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59105" y="4062984"/>
            <a:ext cx="5203190" cy="2752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18210" y="7339584"/>
            <a:ext cx="4284980" cy="3276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06070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152521" y="3014472"/>
            <a:ext cx="2662809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6070" y="524256"/>
            <a:ext cx="5509260" cy="20970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6070" y="3014472"/>
            <a:ext cx="5509260" cy="865022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081276" y="12188952"/>
            <a:ext cx="1958848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06070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4/3/25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407408" y="12188952"/>
            <a:ext cx="1407922" cy="655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120003" cy="13103987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50797" y="11675491"/>
            <a:ext cx="2338251" cy="276923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20319" y="10701020"/>
            <a:ext cx="5308739" cy="13322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45104" y="3155937"/>
            <a:ext cx="2155371" cy="104241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84683" y="563395"/>
            <a:ext cx="5149378" cy="2578607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385660" y="3190164"/>
            <a:ext cx="3166427" cy="98232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94556" y="4407065"/>
            <a:ext cx="4639926" cy="36313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9C5F4F3-9D51-0931-3E50-28594EAD4FA2}"/>
              </a:ext>
            </a:extLst>
          </p:cNvPr>
          <p:cNvSpPr txBox="1"/>
          <p:nvPr/>
        </p:nvSpPr>
        <p:spPr>
          <a:xfrm>
            <a:off x="484683" y="10028970"/>
            <a:ext cx="51493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メニュー名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6A9AEF1-E8B4-7786-FCDF-C76F56A4066A}"/>
              </a:ext>
            </a:extLst>
          </p:cNvPr>
          <p:cNvSpPr txBox="1"/>
          <p:nvPr/>
        </p:nvSpPr>
        <p:spPr>
          <a:xfrm>
            <a:off x="3441700" y="11049000"/>
            <a:ext cx="2192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値段</a:t>
            </a:r>
            <a:endParaRPr kumimoji="1" lang="en-US" altLang="ja-JP" sz="4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965A726-625E-87A1-E8DC-1EB9714C515D}"/>
              </a:ext>
            </a:extLst>
          </p:cNvPr>
          <p:cNvSpPr txBox="1"/>
          <p:nvPr/>
        </p:nvSpPr>
        <p:spPr>
          <a:xfrm>
            <a:off x="484683" y="10906134"/>
            <a:ext cx="2576017" cy="291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800"/>
              </a:lnSpc>
            </a:pPr>
            <a:r>
              <a:rPr kumimoji="1" lang="ja-JP" altLang="en-US" sz="120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メニューの説明</a:t>
            </a:r>
            <a:endParaRPr kumimoji="1" lang="en-US" altLang="ja-JP" sz="12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</Words>
  <Application>Microsoft Macintosh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ＭＳ ゴシック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170×364mm_4種</dc:title>
  <cp:lastModifiedBy>ヨシノブ キジマ</cp:lastModifiedBy>
  <cp:revision>3</cp:revision>
  <dcterms:created xsi:type="dcterms:W3CDTF">2025-04-03T01:24:09Z</dcterms:created>
  <dcterms:modified xsi:type="dcterms:W3CDTF">2025-04-03T01:47:16Z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2025-04-03T00:00:00Z</vt:filetime>
  </property>
  <property fmtid="{D5CDD505-2E9C-101B-9397-08002B2CF9AE}" pid="3" name="Creator">
    <vt:lpwstr>Adobe Illustrator 28.2 (Macintosh)</vt:lpwstr>
  </property>
  <property fmtid="{D5CDD505-2E9C-101B-9397-08002B2CF9AE}" pid="4" name="LastSaved">
    <vt:filetime>2025-04-03T00:00:00Z</vt:filetime>
  </property>
  <property fmtid="{D5CDD505-2E9C-101B-9397-08002B2CF9AE}" pid="5" name="Producer">
    <vt:lpwstr>Adobe PDF library 17.00</vt:lpwstr>
  </property>
</Properties>
</file>